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14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4/11/13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4/11/13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4/11/13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4/11/13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4/11/13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4/11/13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4/11/13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4/11/13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4/11/13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4/11/13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4/11/13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434" y="609601"/>
            <a:ext cx="8254246" cy="42672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6600" dirty="0" smtClean="0"/>
              <a:t>Middle School Guide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2013-2014</a:t>
            </a:r>
            <a:endParaRPr lang="en-US" b="1" dirty="0"/>
          </a:p>
        </p:txBody>
      </p:sp>
      <p:pic>
        <p:nvPicPr>
          <p:cNvPr id="4" name="Picture 3" descr="acps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20" y="613692"/>
            <a:ext cx="3302290" cy="166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4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2012-2013 MS Guide and exploratory document was sent to principals for review.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</a:t>
            </a:r>
            <a:r>
              <a:rPr lang="en-US" dirty="0" smtClean="0"/>
              <a:t>rincipals and </a:t>
            </a:r>
            <a:r>
              <a:rPr lang="en-US" smtClean="0"/>
              <a:t>central staff </a:t>
            </a:r>
            <a:r>
              <a:rPr lang="en-US" dirty="0" smtClean="0"/>
              <a:t>collaborated to finalize changes and updates for the 2013-2014 MS guide and exploratory offerings.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2013-2014 MS Guide is ready to print and send to middle schools.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Guides will be distributed next school year.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65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Alignment of MS Program Guide review timeline to HS Program of Studies</a:t>
            </a:r>
          </a:p>
          <a:p>
            <a:endParaRPr lang="en-US" dirty="0"/>
          </a:p>
          <a:p>
            <a:r>
              <a:rPr lang="en-US" dirty="0"/>
              <a:t>A comprehensive review of the MS Program Guide to </a:t>
            </a:r>
            <a:r>
              <a:rPr lang="en-US" dirty="0" smtClean="0"/>
              <a:t>alongside the HS Program of Studies</a:t>
            </a:r>
          </a:p>
          <a:p>
            <a:endParaRPr lang="en-US" dirty="0" smtClean="0"/>
          </a:p>
          <a:p>
            <a:r>
              <a:rPr lang="en-US" dirty="0" smtClean="0"/>
              <a:t>A Vertical Team approach to review and process allowing for greater collaboration and consistency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671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269</TotalTime>
  <Words>66</Words>
  <Application>Microsoft Macintosh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Executive</vt:lpstr>
      <vt:lpstr> Middle School Guide </vt:lpstr>
      <vt:lpstr>Process</vt:lpstr>
      <vt:lpstr>Next Steps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 Middle School Guide </dc:title>
  <dc:creator>new</dc:creator>
  <cp:lastModifiedBy>Chad S. Ratliff</cp:lastModifiedBy>
  <cp:revision>12</cp:revision>
  <dcterms:created xsi:type="dcterms:W3CDTF">2012-03-04T17:28:59Z</dcterms:created>
  <dcterms:modified xsi:type="dcterms:W3CDTF">2013-04-11T18:28:13Z</dcterms:modified>
</cp:coreProperties>
</file>